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0A-4E60-90EF-F07506E553E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0A-4E60-90EF-F07506E553E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70A-4E60-90EF-F07506E553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75105631"/>
        <c:axId val="2075087743"/>
      </c:barChart>
      <c:catAx>
        <c:axId val="20751056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087743"/>
        <c:crosses val="autoZero"/>
        <c:auto val="1"/>
        <c:lblAlgn val="ctr"/>
        <c:lblOffset val="100"/>
        <c:noMultiLvlLbl val="0"/>
      </c:catAx>
      <c:valAx>
        <c:axId val="2075087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51056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3B767A-8DA5-421C-B847-C3529ABF45DC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lang="en-GB"/>
        </a:p>
      </dgm:t>
    </dgm:pt>
    <dgm:pt modelId="{5DA0BDB0-F5A7-4797-8FBD-8367DEA7211D}">
      <dgm:prSet phldrT="[Text]" phldr="1"/>
      <dgm:spPr/>
      <dgm:t>
        <a:bodyPr/>
        <a:lstStyle/>
        <a:p>
          <a:endParaRPr lang="en-GB"/>
        </a:p>
      </dgm:t>
    </dgm:pt>
    <dgm:pt modelId="{364F522B-A1A7-48F2-B3AC-9A6932F4C912}" type="parTrans" cxnId="{C3C8DD37-ED8B-44E0-AF78-3C523F0D5265}">
      <dgm:prSet/>
      <dgm:spPr/>
      <dgm:t>
        <a:bodyPr/>
        <a:lstStyle/>
        <a:p>
          <a:endParaRPr lang="en-GB"/>
        </a:p>
      </dgm:t>
    </dgm:pt>
    <dgm:pt modelId="{89AD0C8C-F1D2-4E14-87B9-D57F675D4B56}" type="sibTrans" cxnId="{C3C8DD37-ED8B-44E0-AF78-3C523F0D5265}">
      <dgm:prSet/>
      <dgm:spPr/>
      <dgm:t>
        <a:bodyPr/>
        <a:lstStyle/>
        <a:p>
          <a:endParaRPr lang="en-GB"/>
        </a:p>
      </dgm:t>
    </dgm:pt>
    <dgm:pt modelId="{F826F64D-6334-452E-A37D-F901DD89F85B}">
      <dgm:prSet phldrT="[Text]" phldr="1"/>
      <dgm:spPr/>
      <dgm:t>
        <a:bodyPr/>
        <a:lstStyle/>
        <a:p>
          <a:endParaRPr lang="en-GB"/>
        </a:p>
      </dgm:t>
    </dgm:pt>
    <dgm:pt modelId="{10763B69-2590-457C-8061-92480321F62A}" type="parTrans" cxnId="{0EBBDA93-CF9F-49FF-A5FA-294F204B90BC}">
      <dgm:prSet/>
      <dgm:spPr/>
      <dgm:t>
        <a:bodyPr/>
        <a:lstStyle/>
        <a:p>
          <a:endParaRPr lang="en-GB"/>
        </a:p>
      </dgm:t>
    </dgm:pt>
    <dgm:pt modelId="{F8274062-DF0C-41B7-A2B1-A99C4B177BED}" type="sibTrans" cxnId="{0EBBDA93-CF9F-49FF-A5FA-294F204B90BC}">
      <dgm:prSet/>
      <dgm:spPr/>
      <dgm:t>
        <a:bodyPr/>
        <a:lstStyle/>
        <a:p>
          <a:endParaRPr lang="en-GB"/>
        </a:p>
      </dgm:t>
    </dgm:pt>
    <dgm:pt modelId="{F618CD7B-A33E-4557-8B02-B39DC473F9DB}">
      <dgm:prSet phldrT="[Text]" phldr="1"/>
      <dgm:spPr/>
      <dgm:t>
        <a:bodyPr/>
        <a:lstStyle/>
        <a:p>
          <a:endParaRPr lang="en-GB"/>
        </a:p>
      </dgm:t>
    </dgm:pt>
    <dgm:pt modelId="{C5D84B23-B9C4-47F2-8641-BF71B8C9ED29}" type="parTrans" cxnId="{E13225CD-E1D4-4EF5-9682-FB1564F07DE9}">
      <dgm:prSet/>
      <dgm:spPr/>
      <dgm:t>
        <a:bodyPr/>
        <a:lstStyle/>
        <a:p>
          <a:endParaRPr lang="en-GB"/>
        </a:p>
      </dgm:t>
    </dgm:pt>
    <dgm:pt modelId="{CD7A81EC-B1D7-4826-ADC3-977AAB9862F2}" type="sibTrans" cxnId="{E13225CD-E1D4-4EF5-9682-FB1564F07DE9}">
      <dgm:prSet/>
      <dgm:spPr/>
      <dgm:t>
        <a:bodyPr/>
        <a:lstStyle/>
        <a:p>
          <a:endParaRPr lang="en-GB"/>
        </a:p>
      </dgm:t>
    </dgm:pt>
    <dgm:pt modelId="{56C5BA77-56A3-495C-B084-97D57C434B6C}" type="pres">
      <dgm:prSet presAssocID="{2B3B767A-8DA5-421C-B847-C3529ABF45DC}" presName="linear" presStyleCnt="0">
        <dgm:presLayoutVars>
          <dgm:dir/>
          <dgm:animLvl val="lvl"/>
          <dgm:resizeHandles val="exact"/>
        </dgm:presLayoutVars>
      </dgm:prSet>
      <dgm:spPr/>
    </dgm:pt>
    <dgm:pt modelId="{3385CEF7-9C78-4773-AE88-BFED79E52F1C}" type="pres">
      <dgm:prSet presAssocID="{5DA0BDB0-F5A7-4797-8FBD-8367DEA7211D}" presName="parentLin" presStyleCnt="0"/>
      <dgm:spPr/>
    </dgm:pt>
    <dgm:pt modelId="{5E196A2D-3C7F-4ACE-9014-8A381A4DB543}" type="pres">
      <dgm:prSet presAssocID="{5DA0BDB0-F5A7-4797-8FBD-8367DEA7211D}" presName="parentLeftMargin" presStyleLbl="node1" presStyleIdx="0" presStyleCnt="3"/>
      <dgm:spPr/>
    </dgm:pt>
    <dgm:pt modelId="{AC47762C-AF70-4778-8AB9-B6EBFE1CC710}" type="pres">
      <dgm:prSet presAssocID="{5DA0BDB0-F5A7-4797-8FBD-8367DEA7211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24DEA0EE-B192-450D-B186-078E6F232694}" type="pres">
      <dgm:prSet presAssocID="{5DA0BDB0-F5A7-4797-8FBD-8367DEA7211D}" presName="negativeSpace" presStyleCnt="0"/>
      <dgm:spPr/>
    </dgm:pt>
    <dgm:pt modelId="{FF046448-99BF-409A-8E96-9E3BC64FC872}" type="pres">
      <dgm:prSet presAssocID="{5DA0BDB0-F5A7-4797-8FBD-8367DEA7211D}" presName="childText" presStyleLbl="conFgAcc1" presStyleIdx="0" presStyleCnt="3">
        <dgm:presLayoutVars>
          <dgm:bulletEnabled val="1"/>
        </dgm:presLayoutVars>
      </dgm:prSet>
      <dgm:spPr/>
    </dgm:pt>
    <dgm:pt modelId="{DE8C38DE-9583-4517-9258-298872237698}" type="pres">
      <dgm:prSet presAssocID="{89AD0C8C-F1D2-4E14-87B9-D57F675D4B56}" presName="spaceBetweenRectangles" presStyleCnt="0"/>
      <dgm:spPr/>
    </dgm:pt>
    <dgm:pt modelId="{5393759C-8091-4F58-9601-AAA165E96109}" type="pres">
      <dgm:prSet presAssocID="{F826F64D-6334-452E-A37D-F901DD89F85B}" presName="parentLin" presStyleCnt="0"/>
      <dgm:spPr/>
    </dgm:pt>
    <dgm:pt modelId="{9119FC4A-F96D-4523-9F6B-2804A3645F15}" type="pres">
      <dgm:prSet presAssocID="{F826F64D-6334-452E-A37D-F901DD89F85B}" presName="parentLeftMargin" presStyleLbl="node1" presStyleIdx="0" presStyleCnt="3"/>
      <dgm:spPr/>
    </dgm:pt>
    <dgm:pt modelId="{9B35ADD2-58CA-438F-91C7-D53A592B6FC8}" type="pres">
      <dgm:prSet presAssocID="{F826F64D-6334-452E-A37D-F901DD89F85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FF6C06E-0107-4331-A2B9-C38D660F0B1E}" type="pres">
      <dgm:prSet presAssocID="{F826F64D-6334-452E-A37D-F901DD89F85B}" presName="negativeSpace" presStyleCnt="0"/>
      <dgm:spPr/>
    </dgm:pt>
    <dgm:pt modelId="{E74495DF-4E59-44CA-9042-56B77976C667}" type="pres">
      <dgm:prSet presAssocID="{F826F64D-6334-452E-A37D-F901DD89F85B}" presName="childText" presStyleLbl="conFgAcc1" presStyleIdx="1" presStyleCnt="3">
        <dgm:presLayoutVars>
          <dgm:bulletEnabled val="1"/>
        </dgm:presLayoutVars>
      </dgm:prSet>
      <dgm:spPr/>
    </dgm:pt>
    <dgm:pt modelId="{EC1E3994-D8BD-4E04-A9B8-BEC6119B12CB}" type="pres">
      <dgm:prSet presAssocID="{F8274062-DF0C-41B7-A2B1-A99C4B177BED}" presName="spaceBetweenRectangles" presStyleCnt="0"/>
      <dgm:spPr/>
    </dgm:pt>
    <dgm:pt modelId="{2AFEDF6D-7CC7-441E-B346-6B30BCEE1B6C}" type="pres">
      <dgm:prSet presAssocID="{F618CD7B-A33E-4557-8B02-B39DC473F9DB}" presName="parentLin" presStyleCnt="0"/>
      <dgm:spPr/>
    </dgm:pt>
    <dgm:pt modelId="{A1609E34-DF26-4F92-9AF9-05E6452F32F1}" type="pres">
      <dgm:prSet presAssocID="{F618CD7B-A33E-4557-8B02-B39DC473F9DB}" presName="parentLeftMargin" presStyleLbl="node1" presStyleIdx="1" presStyleCnt="3"/>
      <dgm:spPr/>
    </dgm:pt>
    <dgm:pt modelId="{2896D03F-F71D-4A3E-85E9-532232232C79}" type="pres">
      <dgm:prSet presAssocID="{F618CD7B-A33E-4557-8B02-B39DC473F9D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6E59557-2AC0-4325-A9CA-935A0BF72EAB}" type="pres">
      <dgm:prSet presAssocID="{F618CD7B-A33E-4557-8B02-B39DC473F9DB}" presName="negativeSpace" presStyleCnt="0"/>
      <dgm:spPr/>
    </dgm:pt>
    <dgm:pt modelId="{EF8021E6-6C7D-402F-910A-5E46FA1B143B}" type="pres">
      <dgm:prSet presAssocID="{F618CD7B-A33E-4557-8B02-B39DC473F9D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18D4615-46AC-4AC2-8B7B-037AF5D82141}" type="presOf" srcId="{F618CD7B-A33E-4557-8B02-B39DC473F9DB}" destId="{A1609E34-DF26-4F92-9AF9-05E6452F32F1}" srcOrd="0" destOrd="0" presId="urn:microsoft.com/office/officeart/2005/8/layout/list1"/>
    <dgm:cxn modelId="{C3C8DD37-ED8B-44E0-AF78-3C523F0D5265}" srcId="{2B3B767A-8DA5-421C-B847-C3529ABF45DC}" destId="{5DA0BDB0-F5A7-4797-8FBD-8367DEA7211D}" srcOrd="0" destOrd="0" parTransId="{364F522B-A1A7-48F2-B3AC-9A6932F4C912}" sibTransId="{89AD0C8C-F1D2-4E14-87B9-D57F675D4B56}"/>
    <dgm:cxn modelId="{3FAD763C-B245-41E9-8E37-42CE39881D5A}" type="presOf" srcId="{5DA0BDB0-F5A7-4797-8FBD-8367DEA7211D}" destId="{5E196A2D-3C7F-4ACE-9014-8A381A4DB543}" srcOrd="0" destOrd="0" presId="urn:microsoft.com/office/officeart/2005/8/layout/list1"/>
    <dgm:cxn modelId="{26FB265E-F82A-4B8C-A4E7-D195D62FC7A0}" type="presOf" srcId="{F826F64D-6334-452E-A37D-F901DD89F85B}" destId="{9B35ADD2-58CA-438F-91C7-D53A592B6FC8}" srcOrd="1" destOrd="0" presId="urn:microsoft.com/office/officeart/2005/8/layout/list1"/>
    <dgm:cxn modelId="{1148785A-AE05-476C-8F50-BDED537C6AA2}" type="presOf" srcId="{2B3B767A-8DA5-421C-B847-C3529ABF45DC}" destId="{56C5BA77-56A3-495C-B084-97D57C434B6C}" srcOrd="0" destOrd="0" presId="urn:microsoft.com/office/officeart/2005/8/layout/list1"/>
    <dgm:cxn modelId="{0EBBDA93-CF9F-49FF-A5FA-294F204B90BC}" srcId="{2B3B767A-8DA5-421C-B847-C3529ABF45DC}" destId="{F826F64D-6334-452E-A37D-F901DD89F85B}" srcOrd="1" destOrd="0" parTransId="{10763B69-2590-457C-8061-92480321F62A}" sibTransId="{F8274062-DF0C-41B7-A2B1-A99C4B177BED}"/>
    <dgm:cxn modelId="{FCAC0198-D373-4E2D-B8E7-5664EE4F26BA}" type="presOf" srcId="{F826F64D-6334-452E-A37D-F901DD89F85B}" destId="{9119FC4A-F96D-4523-9F6B-2804A3645F15}" srcOrd="0" destOrd="0" presId="urn:microsoft.com/office/officeart/2005/8/layout/list1"/>
    <dgm:cxn modelId="{E13225CD-E1D4-4EF5-9682-FB1564F07DE9}" srcId="{2B3B767A-8DA5-421C-B847-C3529ABF45DC}" destId="{F618CD7B-A33E-4557-8B02-B39DC473F9DB}" srcOrd="2" destOrd="0" parTransId="{C5D84B23-B9C4-47F2-8641-BF71B8C9ED29}" sibTransId="{CD7A81EC-B1D7-4826-ADC3-977AAB9862F2}"/>
    <dgm:cxn modelId="{2741E1E2-6367-4FA9-8DD0-C8F8C806CE5A}" type="presOf" srcId="{F618CD7B-A33E-4557-8B02-B39DC473F9DB}" destId="{2896D03F-F71D-4A3E-85E9-532232232C79}" srcOrd="1" destOrd="0" presId="urn:microsoft.com/office/officeart/2005/8/layout/list1"/>
    <dgm:cxn modelId="{66725AEA-4A27-45BB-86C0-9174F940FDE3}" type="presOf" srcId="{5DA0BDB0-F5A7-4797-8FBD-8367DEA7211D}" destId="{AC47762C-AF70-4778-8AB9-B6EBFE1CC710}" srcOrd="1" destOrd="0" presId="urn:microsoft.com/office/officeart/2005/8/layout/list1"/>
    <dgm:cxn modelId="{E4F38CE7-012A-44F7-9D81-2DF2435197CA}" type="presParOf" srcId="{56C5BA77-56A3-495C-B084-97D57C434B6C}" destId="{3385CEF7-9C78-4773-AE88-BFED79E52F1C}" srcOrd="0" destOrd="0" presId="urn:microsoft.com/office/officeart/2005/8/layout/list1"/>
    <dgm:cxn modelId="{D5E78EAE-A429-40D9-BEB8-D004A6D40CD8}" type="presParOf" srcId="{3385CEF7-9C78-4773-AE88-BFED79E52F1C}" destId="{5E196A2D-3C7F-4ACE-9014-8A381A4DB543}" srcOrd="0" destOrd="0" presId="urn:microsoft.com/office/officeart/2005/8/layout/list1"/>
    <dgm:cxn modelId="{FDC922DE-74BD-4F98-A275-90D6E483F865}" type="presParOf" srcId="{3385CEF7-9C78-4773-AE88-BFED79E52F1C}" destId="{AC47762C-AF70-4778-8AB9-B6EBFE1CC710}" srcOrd="1" destOrd="0" presId="urn:microsoft.com/office/officeart/2005/8/layout/list1"/>
    <dgm:cxn modelId="{79C01C00-337E-4222-BA74-94F4F3BAB683}" type="presParOf" srcId="{56C5BA77-56A3-495C-B084-97D57C434B6C}" destId="{24DEA0EE-B192-450D-B186-078E6F232694}" srcOrd="1" destOrd="0" presId="urn:microsoft.com/office/officeart/2005/8/layout/list1"/>
    <dgm:cxn modelId="{22A9904E-CA84-47DA-AE1C-2F9004A2FEDA}" type="presParOf" srcId="{56C5BA77-56A3-495C-B084-97D57C434B6C}" destId="{FF046448-99BF-409A-8E96-9E3BC64FC872}" srcOrd="2" destOrd="0" presId="urn:microsoft.com/office/officeart/2005/8/layout/list1"/>
    <dgm:cxn modelId="{9150BD5E-C178-4CB4-BFCD-58D5AA76241C}" type="presParOf" srcId="{56C5BA77-56A3-495C-B084-97D57C434B6C}" destId="{DE8C38DE-9583-4517-9258-298872237698}" srcOrd="3" destOrd="0" presId="urn:microsoft.com/office/officeart/2005/8/layout/list1"/>
    <dgm:cxn modelId="{0DC34549-B762-471F-A488-53B71C6DDD0F}" type="presParOf" srcId="{56C5BA77-56A3-495C-B084-97D57C434B6C}" destId="{5393759C-8091-4F58-9601-AAA165E96109}" srcOrd="4" destOrd="0" presId="urn:microsoft.com/office/officeart/2005/8/layout/list1"/>
    <dgm:cxn modelId="{6577BB37-D6C0-4CB5-8621-E7D83195E3AD}" type="presParOf" srcId="{5393759C-8091-4F58-9601-AAA165E96109}" destId="{9119FC4A-F96D-4523-9F6B-2804A3645F15}" srcOrd="0" destOrd="0" presId="urn:microsoft.com/office/officeart/2005/8/layout/list1"/>
    <dgm:cxn modelId="{A28B24D0-3C46-4E1B-A271-A9C1FBBEFA19}" type="presParOf" srcId="{5393759C-8091-4F58-9601-AAA165E96109}" destId="{9B35ADD2-58CA-438F-91C7-D53A592B6FC8}" srcOrd="1" destOrd="0" presId="urn:microsoft.com/office/officeart/2005/8/layout/list1"/>
    <dgm:cxn modelId="{07D317D0-BB15-47C8-A5AE-409ACA85BC2E}" type="presParOf" srcId="{56C5BA77-56A3-495C-B084-97D57C434B6C}" destId="{8FF6C06E-0107-4331-A2B9-C38D660F0B1E}" srcOrd="5" destOrd="0" presId="urn:microsoft.com/office/officeart/2005/8/layout/list1"/>
    <dgm:cxn modelId="{B502E74C-E29E-4CC4-9FAF-25230131B934}" type="presParOf" srcId="{56C5BA77-56A3-495C-B084-97D57C434B6C}" destId="{E74495DF-4E59-44CA-9042-56B77976C667}" srcOrd="6" destOrd="0" presId="urn:microsoft.com/office/officeart/2005/8/layout/list1"/>
    <dgm:cxn modelId="{924A59B9-035D-49DB-9609-710F6D417B75}" type="presParOf" srcId="{56C5BA77-56A3-495C-B084-97D57C434B6C}" destId="{EC1E3994-D8BD-4E04-A9B8-BEC6119B12CB}" srcOrd="7" destOrd="0" presId="urn:microsoft.com/office/officeart/2005/8/layout/list1"/>
    <dgm:cxn modelId="{7C3F1B98-A7EB-4DE0-BC54-B4DD34D971EA}" type="presParOf" srcId="{56C5BA77-56A3-495C-B084-97D57C434B6C}" destId="{2AFEDF6D-7CC7-441E-B346-6B30BCEE1B6C}" srcOrd="8" destOrd="0" presId="urn:microsoft.com/office/officeart/2005/8/layout/list1"/>
    <dgm:cxn modelId="{137EBFF4-CD0D-4A7E-8CBF-8ACD3B52B8C6}" type="presParOf" srcId="{2AFEDF6D-7CC7-441E-B346-6B30BCEE1B6C}" destId="{A1609E34-DF26-4F92-9AF9-05E6452F32F1}" srcOrd="0" destOrd="0" presId="urn:microsoft.com/office/officeart/2005/8/layout/list1"/>
    <dgm:cxn modelId="{E5524E4E-7828-4FE8-BA50-0973690283CA}" type="presParOf" srcId="{2AFEDF6D-7CC7-441E-B346-6B30BCEE1B6C}" destId="{2896D03F-F71D-4A3E-85E9-532232232C79}" srcOrd="1" destOrd="0" presId="urn:microsoft.com/office/officeart/2005/8/layout/list1"/>
    <dgm:cxn modelId="{2692E5D1-35BF-47D1-8489-833059C95377}" type="presParOf" srcId="{56C5BA77-56A3-495C-B084-97D57C434B6C}" destId="{16E59557-2AC0-4325-A9CA-935A0BF72EAB}" srcOrd="9" destOrd="0" presId="urn:microsoft.com/office/officeart/2005/8/layout/list1"/>
    <dgm:cxn modelId="{4CF656DA-39B7-4A81-9498-D1BC3FB1B133}" type="presParOf" srcId="{56C5BA77-56A3-495C-B084-97D57C434B6C}" destId="{EF8021E6-6C7D-402F-910A-5E46FA1B143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46448-99BF-409A-8E96-9E3BC64FC872}">
      <dsp:nvSpPr>
        <dsp:cNvPr id="0" name=""/>
        <dsp:cNvSpPr/>
      </dsp:nvSpPr>
      <dsp:spPr>
        <a:xfrm>
          <a:off x="0" y="506528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47762C-AF70-4778-8AB9-B6EBFE1CC710}">
      <dsp:nvSpPr>
        <dsp:cNvPr id="0" name=""/>
        <dsp:cNvSpPr/>
      </dsp:nvSpPr>
      <dsp:spPr>
        <a:xfrm>
          <a:off x="525780" y="19448"/>
          <a:ext cx="73609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300" kern="1200"/>
        </a:p>
      </dsp:txBody>
      <dsp:txXfrm>
        <a:off x="573335" y="67003"/>
        <a:ext cx="7265810" cy="879050"/>
      </dsp:txXfrm>
    </dsp:sp>
    <dsp:sp modelId="{E74495DF-4E59-44CA-9042-56B77976C667}">
      <dsp:nvSpPr>
        <dsp:cNvPr id="0" name=""/>
        <dsp:cNvSpPr/>
      </dsp:nvSpPr>
      <dsp:spPr>
        <a:xfrm>
          <a:off x="0" y="200340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35ADD2-58CA-438F-91C7-D53A592B6FC8}">
      <dsp:nvSpPr>
        <dsp:cNvPr id="0" name=""/>
        <dsp:cNvSpPr/>
      </dsp:nvSpPr>
      <dsp:spPr>
        <a:xfrm>
          <a:off x="525780" y="1516329"/>
          <a:ext cx="73609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300" kern="1200"/>
        </a:p>
      </dsp:txBody>
      <dsp:txXfrm>
        <a:off x="573335" y="1563884"/>
        <a:ext cx="7265810" cy="879050"/>
      </dsp:txXfrm>
    </dsp:sp>
    <dsp:sp modelId="{EF8021E6-6C7D-402F-910A-5E46FA1B143B}">
      <dsp:nvSpPr>
        <dsp:cNvPr id="0" name=""/>
        <dsp:cNvSpPr/>
      </dsp:nvSpPr>
      <dsp:spPr>
        <a:xfrm>
          <a:off x="0" y="3500289"/>
          <a:ext cx="10515600" cy="83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96D03F-F71D-4A3E-85E9-532232232C79}">
      <dsp:nvSpPr>
        <dsp:cNvPr id="0" name=""/>
        <dsp:cNvSpPr/>
      </dsp:nvSpPr>
      <dsp:spPr>
        <a:xfrm>
          <a:off x="525780" y="3013209"/>
          <a:ext cx="7360920" cy="974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300" kern="1200"/>
        </a:p>
      </dsp:txBody>
      <dsp:txXfrm>
        <a:off x="573335" y="3060764"/>
        <a:ext cx="7265810" cy="87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5D6D5-224B-E1DD-324C-CA041992F5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598F69-03D9-7D99-9BF0-32C078230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1AEA2-BE8A-72DA-50E9-FD5EFF92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0C24C-0A39-C3C6-B214-BB818E14F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74F3E-9EE1-D5A4-B0B6-EFAC44771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700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133F4-92BF-84FD-C786-F0D0B3801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86AF42-08E2-D74B-C7A7-88CB783A0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2D848-13AB-35B1-5AE4-3764B0D3B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13380-7C53-442D-6266-B787FF46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4EBDE-577E-7754-9D65-FE7B868D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261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0BD1CB-B784-C638-FFDC-6DF4E9CD8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23188E-1132-A493-1F91-9C23D2A16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EB3E2-EDA4-043F-E381-68AAB844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12FD2-A312-39ED-C7ED-6AF024666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84C05-48EE-FE50-5481-B50B1EA9B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30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1B69B-CDEE-D24E-9A32-F0999E32E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9F8D3-5D83-602F-9FBB-E37885FA5B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B51C5-60D3-C01F-16F3-BE66E5892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98A30-463E-1D4C-7C0E-3B7485F78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14AA6-F308-83CB-A3A4-B45982BBE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778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17481-9086-81C7-AA38-05DAAD9CE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B1CDA-53AC-1E79-CEAE-34C751D1A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02859-83F8-9F6C-C2CC-6CE17B387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C8E3C-4944-718E-3F26-233321F0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22BC3-E284-0E52-AB4D-EF291B5A7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7813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92F60-A156-2178-FE66-B890AE66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250BA-6172-81A6-F88B-1AC82E1C00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4A199C-065C-90BF-33B1-1BB900280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41D16-65DB-C04E-F392-D1D560BD5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372E22-0A85-D4DE-1953-2800AED02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397EB-4113-9ADF-4270-84C073096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3365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4F7F-6A8B-BD3F-D0F2-09C222EE9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B614A-8165-747F-6EC3-72116199D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DC764-ECEA-F89F-4072-8CE8F57C1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12E4D-83AD-D0E0-0E4F-53E0C34A20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3F7990-51F5-AF08-E0B9-7FBF23C40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917C6C-1214-7CD6-9D52-331926AD3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CA5035-02EE-17B3-E283-320FA3B23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27EE05-5437-001C-B278-48842AFA5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5101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0CA35-4FC6-F070-F046-009E416DF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964F62-C6C8-B78F-70DA-499FAB569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6B9FC-4447-5E38-9432-72835E59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8512A0-9CC9-0784-2AEC-D93F21DDA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708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5934B6-3DEF-2FBD-0F78-4ECF7C060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B40CD2-74F9-DE2B-FDF5-84BDC724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31E01-B128-26A3-4363-12DCAFFFA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034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7F350-DB27-3C6E-ACA5-F39B6A697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8DB5D-C4FC-2394-C322-1583D619F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39C93-55BC-8346-0EF2-65C831DEC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30FED-1ED9-05A3-E167-8C642F9C6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2394B-173E-8F42-AE4C-2EB6384A3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3D16C-06E1-D72C-C311-95B05AE1B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186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7CAAC-9461-30C8-78F1-FAE25685B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7B7B44-1ABD-0D61-EA05-013A7327C5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D1A36-5DD3-D2EA-21CB-30426C822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83EC1-0466-E640-1B53-BFACCE05F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2DC3E-335B-0208-E97E-B6BCFB394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791A95-F659-81D2-3F83-1F45521FC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421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F6002C-B183-89A9-3FD1-EB0EB81C7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FCF43-16DB-DE71-91F9-C73E5C222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A0EF0-26C1-6C7C-640D-3AA71D34E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7A1D1-18CD-47AC-99C4-E0B19F9C9784}" type="datetimeFigureOut">
              <a:rPr lang="en-GB" smtClean="0"/>
              <a:t>12/08/2022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6FD7E-CD75-D78B-B66D-BEB67C031F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408B4-EC58-FE6C-F73A-697B5AB32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28176-00FA-41AD-9203-D6079CF9FD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4821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AC727-7DA7-FE11-C85B-895E96A052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RECLAMA UNUI PRODUS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FD538A-4C4A-CC64-A5F7-15484BDE4E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Merele</a:t>
            </a:r>
            <a:r>
              <a:rPr lang="en-US" dirty="0"/>
              <a:t> din Moldova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4285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ED444-764C-8BBC-89E2-47753C612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diapozitiv1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B3AC96A-7B66-351F-1DB4-0F3EDB555F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3497358"/>
              </p:ext>
            </p:extLst>
          </p:nvPr>
        </p:nvGraphicFramePr>
        <p:xfrm>
          <a:off x="838200" y="1825625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164069467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7162565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0525128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9170206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049560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1359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99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08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4B000-683C-F190-7C20-9938D84D5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Dispozitiv2</a:t>
            </a:r>
            <a:endParaRPr lang="en-GB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983902C-35C1-A4C6-DE4F-3EBB561325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617263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60514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A613-50CE-8102-9B4A-D55F33F8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Dispozitiv3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5F8DCBA-B7DF-3D59-4C34-7218AEC05E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036798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7673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FE1C1-FA19-DF20-F5AE-E4FE5394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Dispozitiv4 </a:t>
            </a:r>
            <a:endParaRPr lang="en-GB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Led Tv">
                <a:extLst>
                  <a:ext uri="{FF2B5EF4-FFF2-40B4-BE49-F238E27FC236}">
                    <a16:creationId xmlns:a16="http://schemas.microsoft.com/office/drawing/2014/main" id="{FC46B8A4-2277-E00F-B8F8-37EBEC19C94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762494418"/>
                  </p:ext>
                </p:extLst>
              </p:nvPr>
            </p:nvGraphicFramePr>
            <p:xfrm>
              <a:off x="4056596" y="2438400"/>
              <a:ext cx="3198275" cy="25509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98275" cy="2550993"/>
                    </a:xfrm>
                    <a:prstGeom prst="rect">
                      <a:avLst/>
                    </a:prstGeom>
                  </am3d:spPr>
                  <am3d:camera>
                    <am3d:pos x="0" y="0" z="6080134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98702" d="1000000"/>
                    <am3d:preTrans dx="0" dy="-13324676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7111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Led Tv">
                <a:extLst>
                  <a:ext uri="{FF2B5EF4-FFF2-40B4-BE49-F238E27FC236}">
                    <a16:creationId xmlns:a16="http://schemas.microsoft.com/office/drawing/2014/main" id="{FC46B8A4-2277-E00F-B8F8-37EBEC19C9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56596" y="2438400"/>
                <a:ext cx="3198275" cy="25509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15 in. Surface Book 2">
                <a:extLst>
                  <a:ext uri="{FF2B5EF4-FFF2-40B4-BE49-F238E27FC236}">
                    <a16:creationId xmlns:a16="http://schemas.microsoft.com/office/drawing/2014/main" id="{FBF2F699-FCB6-4916-B7C4-A6E585DD08E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78586784"/>
                  </p:ext>
                </p:extLst>
              </p:nvPr>
            </p:nvGraphicFramePr>
            <p:xfrm>
              <a:off x="3515696" y="1589794"/>
              <a:ext cx="4280075" cy="310751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280075" cy="3107514"/>
                    </a:xfrm>
                    <a:prstGeom prst="rect">
                      <a:avLst/>
                    </a:prstGeom>
                  </am3d:spPr>
                  <am3d:camera>
                    <am3d:pos x="0" y="0" z="6869769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6584" d="1000000"/>
                    <am3d:preTrans dx="0" dy="-13212141" dz="-88759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38097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15 in. Surface Book 2">
                <a:extLst>
                  <a:ext uri="{FF2B5EF4-FFF2-40B4-BE49-F238E27FC236}">
                    <a16:creationId xmlns:a16="http://schemas.microsoft.com/office/drawing/2014/main" id="{FBF2F699-FCB6-4916-B7C4-A6E585DD08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15696" y="1589794"/>
                <a:ext cx="4280075" cy="31075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283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9118A-7248-047A-3B92-C6ED85104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Dispozitiv5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6F3875-FD75-1CC8-CF72-057E6C771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587" y="1881981"/>
            <a:ext cx="5838825" cy="4238625"/>
          </a:xfrm>
        </p:spPr>
      </p:pic>
    </p:spTree>
    <p:extLst>
      <p:ext uri="{BB962C8B-B14F-4D97-AF65-F5344CB8AC3E}">
        <p14:creationId xmlns:p14="http://schemas.microsoft.com/office/powerpoint/2010/main" val="108579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13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RECLAMA UNUI PRODUS</vt:lpstr>
      <vt:lpstr>diapozitiv1</vt:lpstr>
      <vt:lpstr>Dispozitiv2</vt:lpstr>
      <vt:lpstr>Dispozitiv3</vt:lpstr>
      <vt:lpstr>Dispozitiv4 </vt:lpstr>
      <vt:lpstr>Dispozitiv5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RECLAMA UNUI PRODUS</dc:title>
  <dc:creator>Vitalie Bancu</dc:creator>
  <cp:lastModifiedBy>Vitalie Bancu</cp:lastModifiedBy>
  <cp:revision>2</cp:revision>
  <dcterms:created xsi:type="dcterms:W3CDTF">2022-08-12T11:47:46Z</dcterms:created>
  <dcterms:modified xsi:type="dcterms:W3CDTF">2022-08-12T11:56:44Z</dcterms:modified>
</cp:coreProperties>
</file>

<file path=docProps/thumbnail.jpeg>
</file>